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7" r:id="rId1"/>
  </p:sldMasterIdLst>
  <p:sldIdLst>
    <p:sldId id="256" r:id="rId2"/>
    <p:sldId id="265" r:id="rId3"/>
    <p:sldId id="257" r:id="rId4"/>
    <p:sldId id="266" r:id="rId5"/>
    <p:sldId id="258" r:id="rId6"/>
    <p:sldId id="267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8C733C-3502-9FEE-465C-E09D1B78C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43912D-D0F2-1490-4274-DA4479E11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74D80-CFD4-E86C-9A5D-798B9CC94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4B6B3-30D7-4830-901D-2991954B9C8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6801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CCD4F-1FC1-E90F-4D02-98AF14F49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A9C7CB-9FB7-081A-979D-A1FC093D5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5D31B9-35B2-3183-4189-789E5A4F4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62861-BB54-4800-874E-9FEAA551AA7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72772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151AB4-51B7-DA06-9792-91289A93F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950325-E91A-A15E-9827-5AB283DEC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4FC7A5-A3FD-0417-4A94-D0F283079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F64A3-1A2A-4B6A-998D-07EE569B746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0086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27EE3A-3040-20A6-11F6-8567A9196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E7F3A2-F371-6A84-B8A9-A5B7E358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35BA3A-1A86-5DE5-9836-CEC59A3D6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B45A1-2EF8-4F5D-9D65-EDAA7B503D5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56628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8226A9-4BF5-D359-C0A0-35F90E90E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66DED0-456F-C9F7-92B1-918F8EF58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E6AD20-5644-6279-403C-295755CA1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F4798-2CD5-47FC-8903-FC8CF7F695C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97270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ECE66D6-E178-8EC5-B613-A6EB1BB56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6426F0-8F08-94C8-E0F4-17395AF70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CB41FF3-09C8-068E-7528-AD3518313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9A5C7-AD95-4B36-A3B2-F90931DB7CD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22498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730CCB3-B7DB-882E-8168-DEAC61C6D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0197719-08C8-3D03-0E33-CD8CAD3C8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57EC237-566E-402C-4795-707A24AA6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D8BCF-F448-452C-B3F5-8BCD6F993C8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31289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4C549D3-2A27-2D50-976B-515E839AA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68C0B4B-A8D7-288A-0CDC-4E53380C0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30685A-5FA7-E0A9-4736-5E37720E4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19676-38FD-47A7-AA6F-AC840729929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74754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67B226B-6BC2-2DA8-4DD9-9A49DA71B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BE9C293-3987-0F53-D8C4-3667EA8F8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60AF335-7DA7-FC99-027C-9EB6C8380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5B0D7-F7D5-4F0C-851B-B1C26EF2237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66025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B584F27-0BA8-44B7-595B-0B1D6EBA7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EC6595-D399-E00A-12E8-28B16ECEC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B767853-A699-D5B2-7EEC-4945F733E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F185A-4FEC-4825-8052-43B392A3B42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29131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1AFAF2B-6B41-68ED-67AB-9002266A7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FD222E-2A8D-522D-0709-BA862EB9D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48563DC-83BF-222F-078D-7DBD8C35B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2A24B-1EF1-4832-83A2-116CE9C1960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39478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F3ACCF2-1F60-5DB4-0E72-4CFF5EEDDA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52214A-1FE2-A086-4D03-A5186E0377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7C59C3-99CD-7CA1-7AD2-A35041B29A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08EA31-F3E2-3B49-7999-8FD93C485B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76F077-9B46-E187-1C29-D4511ECE29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17AF159-8486-40F2-903E-37F0C1F4260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7F9C330D-4607-64E3-2294-F86AFAE2DC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8050"/>
            <a:ext cx="9144000" cy="482441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When the trumpet of the Lord shall sound, and time shall be no more,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And the morning breaks, eternal, bright and fair,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When the saved of earth shall gather over on the other shore,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And the roll is called up yonder, 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I'll be there.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9F2BA4B2-57F4-22E1-B95B-27BB3054A82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55440" y="1952600"/>
            <a:ext cx="10296525" cy="2952799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sz="2800" dirty="0"/>
              <a:t>Chorus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When the roll is called up yonder, 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When the roll is called up yonder, 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When the roll is called up yonder, 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When the roll is called up yonder I'll be there. 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9C0CE63B-F303-E256-171B-253BAD6D6D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36613"/>
            <a:ext cx="9144000" cy="496887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/>
              <a:t>Verse 2 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On that bright and cloudless morning, 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When the dead in Christ shall rise,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And the glory of his resurrection share, 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When his chosen ones shall gather to their home beyond the skies,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And the roll is called up yonder, 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I'll be there.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B6772315-DD30-D395-25E5-FC6ADEED4A9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55688" y="1484313"/>
            <a:ext cx="10296525" cy="345757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sz="2800"/>
              <a:t>Chorus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When the roll is called up yonder, 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When the roll is called up yonder, 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When the roll is called up yonder, 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When the roll is called up yonder I'll be there. 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70DD9E5B-DDFC-5DE4-ABCD-1F2A0D5DEE6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55688" y="981075"/>
            <a:ext cx="10009187" cy="4679950"/>
          </a:xfrm>
        </p:spPr>
        <p:txBody>
          <a:bodyPr/>
          <a:lstStyle/>
          <a:p>
            <a:r>
              <a:rPr lang="en-AU" altLang="en-US"/>
              <a:t> Verse 3 </a:t>
            </a:r>
          </a:p>
          <a:p>
            <a:r>
              <a:rPr lang="en-AU" altLang="en-US" sz="4000"/>
              <a:t>Let us labour for the Master from the dawn till setting sun,</a:t>
            </a:r>
          </a:p>
          <a:p>
            <a:r>
              <a:rPr lang="en-AU" altLang="en-US" sz="4000"/>
              <a:t>Let us tell of all his wondrous love and care;</a:t>
            </a:r>
          </a:p>
          <a:p>
            <a:r>
              <a:rPr lang="en-AU" altLang="en-US" sz="4000"/>
              <a:t>Then, when all of life is over, And our work on earth is done,</a:t>
            </a:r>
          </a:p>
          <a:p>
            <a:r>
              <a:rPr lang="en-AU" altLang="en-US" sz="4000"/>
              <a:t>And the roll is called up yonder, we'll be there.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08750D3F-4AA4-31A9-703F-C98CE9D5EFB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55688" y="1484313"/>
            <a:ext cx="10296525" cy="345757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sz="2800"/>
              <a:t>Chorus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When the roll is called up yonder, 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When the roll is called up yonder, 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When the roll is called up yonder, 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When the roll is called up yonder I'll be there. </a:t>
            </a: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E2F2655E-7C73-610B-B323-AB949F566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681663"/>
            <a:ext cx="6096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900" dirty="0">
                <a:latin typeface="akagi_probook"/>
              </a:rPr>
              <a:t>CCLI Song # 31315</a:t>
            </a:r>
          </a:p>
          <a:p>
            <a:pPr eaLnBrk="1" hangingPunct="1"/>
            <a:r>
              <a:rPr lang="en-AU" altLang="en-US" sz="900" dirty="0">
                <a:latin typeface="akagi_probook"/>
              </a:rPr>
              <a:t>James Milton Black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900" dirty="0">
                <a:latin typeface="akagi_probook"/>
              </a:rPr>
              <a:t>© Words: Public Domain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900" dirty="0">
                <a:latin typeface="akagi_probook"/>
              </a:rPr>
              <a:t>Music: Public Domain</a:t>
            </a:r>
          </a:p>
          <a:p>
            <a:pPr eaLnBrk="1" hangingPunct="1"/>
            <a:r>
              <a:rPr lang="en-AU" altLang="en-US" sz="900" i="1" dirty="0">
                <a:latin typeface="akagi_probook"/>
              </a:rPr>
              <a:t>For use solely with the </a:t>
            </a:r>
            <a:r>
              <a:rPr lang="en-AU" altLang="en-US" sz="900" i="1" dirty="0" err="1">
                <a:latin typeface="akagi_probook"/>
              </a:rPr>
              <a:t>SongSelect</a:t>
            </a:r>
            <a:r>
              <a:rPr lang="en-AU" altLang="en-US" sz="900" i="1" dirty="0">
                <a:latin typeface="akagi_probook"/>
              </a:rPr>
              <a:t>® </a:t>
            </a:r>
            <a:r>
              <a:rPr lang="en-AU" altLang="en-US" sz="900" i="1" dirty="0">
                <a:latin typeface="akagi_probook"/>
                <a:hlinkClick r:id="rId2"/>
              </a:rPr>
              <a:t>Terms of Use</a:t>
            </a:r>
            <a:r>
              <a:rPr lang="en-AU" altLang="en-US" sz="900" i="1" dirty="0">
                <a:latin typeface="akagi_probook"/>
              </a:rPr>
              <a:t>. All rights reserved. </a:t>
            </a:r>
            <a:r>
              <a:rPr lang="en-AU" altLang="en-US" sz="900" i="1" dirty="0">
                <a:latin typeface="akagi_probook"/>
                <a:hlinkClick r:id="rId3"/>
              </a:rPr>
              <a:t>www.ccli.com</a:t>
            </a:r>
            <a:endParaRPr lang="en-AU" altLang="en-US" sz="900" i="1" dirty="0">
              <a:latin typeface="akagi_probook"/>
            </a:endParaRPr>
          </a:p>
          <a:p>
            <a:pPr eaLnBrk="1" hangingPunct="1"/>
            <a:r>
              <a:rPr lang="en-AU" altLang="en-US" sz="90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305</Words>
  <Application>Microsoft Office PowerPoint</Application>
  <PresentationFormat>Widescreen</PresentationFormat>
  <Paragraphs>38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Brian Leslie Pratt</dc:creator>
  <cp:lastModifiedBy>Narelle Wheaton</cp:lastModifiedBy>
  <cp:revision>9</cp:revision>
  <dcterms:created xsi:type="dcterms:W3CDTF">1998-11-13T07:59:57Z</dcterms:created>
  <dcterms:modified xsi:type="dcterms:W3CDTF">2023-08-10T05:14:16Z</dcterms:modified>
</cp:coreProperties>
</file>